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72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56" autoAdjust="0"/>
    <p:restoredTop sz="94660"/>
  </p:normalViewPr>
  <p:slideViewPr>
    <p:cSldViewPr snapToGrid="0">
      <p:cViewPr varScale="1">
        <p:scale>
          <a:sx n="37" d="100"/>
          <a:sy n="37" d="100"/>
        </p:scale>
        <p:origin x="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Dues $275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E7-466C-8E59-E844DD32908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E7-466C-8E59-E844DD32908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E7-466C-8E59-E844DD329082}"/>
              </c:ext>
            </c:extLst>
          </c:dPt>
          <c:cat>
            <c:strRef>
              <c:f>Sheet1!$A$2:$A$4</c:f>
              <c:strCache>
                <c:ptCount val="3"/>
                <c:pt idx="0">
                  <c:v>RI Dues</c:v>
                </c:pt>
                <c:pt idx="1">
                  <c:v>District Dues</c:v>
                </c:pt>
                <c:pt idx="2">
                  <c:v>Medford Rogue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108</c:v>
                </c:pt>
                <c:pt idx="1">
                  <c:v>43</c:v>
                </c:pt>
                <c:pt idx="2">
                  <c:v>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BA-4119-8942-ACA1DA743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0D12-18BD-4B2C-B0EE-2877966B6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7E9E2-5091-4E30-AA4F-DAA41314D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5719A-50F1-4E10-9CEF-C6977DF88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A254C-47D1-43FE-A7E1-1FF8F9BC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D6C0B-266B-42AA-BD37-7E110F56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4331-A1E5-4932-81FA-7740A294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1E267-9256-4491-8BAC-BBC83B09D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E217-382D-40C6-8F95-36F5EC1F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4086A-D396-415C-BF7E-6CFEBE80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E268F-6B53-494D-BF1A-DC7AAA38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8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5CBCE8-9526-4E8F-ADF3-A92C0297B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6DFAB-E434-4DB3-924E-BC6D146A1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A57C-8ECF-4E2D-BB97-BE10AE2B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FB7EA-AFEE-4955-8FAA-A07B6D149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0413F-5790-4831-96E4-2208912E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3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A717-0F46-47BF-AD29-93F5DF6A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EE75B-0B10-4D43-817E-C137872EC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B30D5-1047-4EE0-97B9-D953FE09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04D83-BD52-41B2-8259-C8051B6D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84EE0-0234-4576-A6FA-D9637F71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5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5955B-8443-4F78-BC39-AD5B8CDD0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592D9-999B-43E2-90CF-A0C228D19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8B939-92B0-4D62-BC3F-4319B7E5B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58CBC-A71F-4AA4-8CE0-3D7E5766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ED239-3C30-453F-B6A8-2422BC4C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2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72114-73DB-4FAC-93D8-8F9CAABD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F8457-DEFC-4F3E-AFA3-AED7BBE0B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B3423-0F6D-4C9C-B6DF-89ACC4A61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738C-4C33-4504-BAA1-4BE4DD2C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9218D-B7A6-4B7F-AB49-89E0CFD23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AF844-E9A8-4E55-9849-90E8FC39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69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A346-A1F1-440C-85F1-00DB0502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12005-9B8B-427D-B4E9-D09D27DCC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D1DDF-DA7A-4FB8-BE56-4C76FFA62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B3B85F-353D-40BD-A49C-B1859EBCC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00000E-2EEC-44AB-9391-6EEC869E2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6F53D3-49B1-4BA7-BB19-91F0A4B4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A7C32D-2922-4F3C-BBFE-BD52F105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2FEC58-ECFE-48B2-B722-82F5CD94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6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2661-7DBD-4346-846F-C8EEFDDB0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6CC5F-CD7D-4ACD-A197-B6745F706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C6753-EEC0-43F1-B510-622F046C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06E1F-81C0-4976-8B74-1FCCDE34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1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6DE33E-A58D-47FD-8877-644BC802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7399C-7DFF-4767-B52F-DE5DD075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C331A-0841-4D5C-BC46-3BD97481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3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6F6F-EAE6-4010-A6F8-364A8DD6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78667-2893-4CCB-8C66-3A86E07B5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6FACF-B6F6-412E-B9CD-30A97EF26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1704A-DA6B-49CE-880E-BFE1074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22F73-6057-4B9A-B8E6-D11CC6A5C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0F074-FEE7-41B2-888E-0AA3FED2A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1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ACAC-F0F5-4105-944D-281A7AC2B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73F233-DB04-449E-92C5-0637ECCD0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EB708-B16B-4EBC-A9D1-03947C665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BF1C4-C08C-4FF6-8174-2F6B0F35F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A2AF0-FAD6-4D0C-8ADC-21F45B1A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A42BF-2786-4A5D-820E-3B911045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0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2B8768-3597-4B4E-99AC-E48E874F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C948-60B4-4133-B5E6-4BC59F97F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C1A28-1D29-418B-84BF-AFEEF6DF5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A5788-AF4F-409A-94EE-44FDDED594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B4830-1E9D-45CB-BADA-F35AE7BE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13A53-2951-445E-B157-4A0C064ED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4EB0-407A-427F-BB32-AEBDF9C86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2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12" Type="http://schemas.openxmlformats.org/officeDocument/2006/relationships/image" Target="../media/image37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36.JP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12" Type="http://schemas.openxmlformats.org/officeDocument/2006/relationships/image" Target="../media/image48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5" Type="http://schemas.openxmlformats.org/officeDocument/2006/relationships/image" Target="../media/image51.jpeg"/><Relationship Id="rId10" Type="http://schemas.openxmlformats.org/officeDocument/2006/relationships/image" Target="../media/image46.JPG"/><Relationship Id="rId4" Type="http://schemas.openxmlformats.org/officeDocument/2006/relationships/image" Target="../media/image40.jpeg"/><Relationship Id="rId9" Type="http://schemas.openxmlformats.org/officeDocument/2006/relationships/image" Target="../media/image45.jpg"/><Relationship Id="rId1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F84F96-8666-4681-8E39-837462E35D7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892358"/>
            <a:ext cx="12208647" cy="16557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Where Does Your Money Go?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F51E3-F947-4FA6-9ECE-1BC16FF15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761683"/>
            <a:ext cx="7059704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085BC-08DC-4EBB-BAE5-1E3F4FC0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2" y="160515"/>
            <a:ext cx="10515600" cy="1325563"/>
          </a:xfrm>
        </p:spPr>
        <p:txBody>
          <a:bodyPr/>
          <a:lstStyle/>
          <a:p>
            <a:r>
              <a:rPr lang="en-US" dirty="0"/>
              <a:t>Fellowship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55868-83D5-4154-921B-7ED67FCB4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77" y="22274"/>
            <a:ext cx="3903477" cy="2927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B134C-51CD-423D-879A-30C43191D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788" y="-56330"/>
            <a:ext cx="2293212" cy="3055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A2BB9-16FC-4DF3-BB22-25B40D95B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19" y="3216447"/>
            <a:ext cx="2360950" cy="3146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179CFB-344D-4F03-A913-8CA107613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3635" y="3612558"/>
            <a:ext cx="3709076" cy="2781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DBD4-80AC-42F4-904A-A443868BB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0578" y="1558759"/>
            <a:ext cx="3174078" cy="2380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17212-65D2-285A-12D3-5DF0D0325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07" y="4657725"/>
            <a:ext cx="2933700" cy="220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CFBEE-BE7B-D2D6-3F91-AD5256650A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9446" y="3343157"/>
            <a:ext cx="3146200" cy="235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16090C-6EE3-14BF-EB9D-EC73DFF556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5" y="1210733"/>
            <a:ext cx="2485254" cy="187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543F38-BF0F-606D-C134-36B36FF2A1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23" y="2949882"/>
            <a:ext cx="2799298" cy="2099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28505-D3A5-0974-7D72-2AFAE106FF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07" y="5049355"/>
            <a:ext cx="2295699" cy="17217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A6A88C-2DF0-AA0B-AC86-3910033739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00" y="0"/>
            <a:ext cx="1715591" cy="228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4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7B3E321-5E15-931D-7ACD-39314BDE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4549" y="3614711"/>
            <a:ext cx="3711252" cy="27834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DE1C70-5D5E-357E-B6A3-67A4C8456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8859" y="1445262"/>
            <a:ext cx="3062124" cy="2296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E50EC-7681-BB1A-E876-F11F01D7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Fellowship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581D6-C3BC-062F-A488-A0FDACD9B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8999" y="343785"/>
            <a:ext cx="2493000" cy="1869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BA58DB-3FBB-8662-200A-273BAE663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862" y="-39094"/>
            <a:ext cx="2604138" cy="19531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D8220F-B763-AF43-806B-7971CE902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05" y="4011841"/>
            <a:ext cx="3827184" cy="28703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1C52311-272A-DAA2-3039-A90E2A898C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9847" y="371182"/>
            <a:ext cx="2801889" cy="21014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22B1DA5-95E5-1143-B375-1BE830A24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66" y="3707138"/>
            <a:ext cx="2360262" cy="31453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17E4238-2114-448D-8210-5BE35679BB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75524" y="26697"/>
            <a:ext cx="2776169" cy="20821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D595968-CFEC-4794-7756-B21EE31F55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00" y="8379501"/>
            <a:ext cx="2289817" cy="17186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558A9C2-E187-F4F9-E231-B5939F32D7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7" y="3035289"/>
            <a:ext cx="2682334" cy="19531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09DB488-7497-47F8-988C-4E1AA01B31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3" y="5078037"/>
            <a:ext cx="2911074" cy="17739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69CE0C8-4F0B-5BA0-F221-848E3D9B48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4" y="944656"/>
            <a:ext cx="1894775" cy="24253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295802-F51A-9A58-8C8B-2BC1CE8050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46881" y="1779942"/>
            <a:ext cx="2975865" cy="22318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1859EE-1F95-1541-944D-5E44914ED7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40" y="2353783"/>
            <a:ext cx="3020535" cy="22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7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FB1F9-A115-4E99-AF41-0E9D1C293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Reader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397B3-98B7-4DB4-A8D0-C39C081EE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6" y="1795234"/>
            <a:ext cx="10517068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4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822C-F50D-4DCE-AC49-68367182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51322"/>
            <a:ext cx="10515600" cy="1325563"/>
          </a:xfrm>
        </p:spPr>
        <p:txBody>
          <a:bodyPr/>
          <a:lstStyle/>
          <a:p>
            <a:r>
              <a:rPr lang="en-US" dirty="0"/>
              <a:t>Children’s Festival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B0F0-BF01-4AED-9F41-B0AD6495E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20" y="1234816"/>
            <a:ext cx="4165945" cy="313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A8B32-95C2-4D1B-96BD-C721A4B1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9" y="3652942"/>
            <a:ext cx="4155858" cy="3121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51A4F-7749-4A7D-BB9D-0F6F59AE7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75" y="150302"/>
            <a:ext cx="4170988" cy="3116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E58537-9761-474A-850C-B9C8B7F18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45" y="3767749"/>
            <a:ext cx="4195424" cy="28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70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A766C-2F72-4BAD-AB1E-FD34352C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615"/>
            <a:ext cx="10515600" cy="1325563"/>
          </a:xfrm>
        </p:spPr>
        <p:txBody>
          <a:bodyPr/>
          <a:lstStyle/>
          <a:p>
            <a:r>
              <a:rPr lang="en-US" dirty="0"/>
              <a:t>Not Sexy . . . but Necessary . . . Admin Tools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EBEE1B-2D6D-4A49-BBC0-BA4814817ECC}"/>
              </a:ext>
            </a:extLst>
          </p:cNvPr>
          <p:cNvSpPr/>
          <p:nvPr/>
        </p:nvSpPr>
        <p:spPr>
          <a:xfrm>
            <a:off x="3027760" y="2431353"/>
            <a:ext cx="2813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Meetings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53548A-C332-461B-A058-F818779174C7}"/>
              </a:ext>
            </a:extLst>
          </p:cNvPr>
          <p:cNvSpPr/>
          <p:nvPr/>
        </p:nvSpPr>
        <p:spPr>
          <a:xfrm rot="1138241">
            <a:off x="4280112" y="1550045"/>
            <a:ext cx="3356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5021D1-4EF5-4933-AA37-232B0690308D}"/>
              </a:ext>
            </a:extLst>
          </p:cNvPr>
          <p:cNvSpPr/>
          <p:nvPr/>
        </p:nvSpPr>
        <p:spPr>
          <a:xfrm rot="798806">
            <a:off x="505585" y="4467651"/>
            <a:ext cx="1782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D5D8A8-25FA-4932-BB3D-47EF9B3EF6DB}"/>
              </a:ext>
            </a:extLst>
          </p:cNvPr>
          <p:cNvSpPr/>
          <p:nvPr/>
        </p:nvSpPr>
        <p:spPr>
          <a:xfrm rot="1100333">
            <a:off x="8299281" y="4314210"/>
            <a:ext cx="3467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QuickBooks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BFD1D-F465-4F27-A30E-8779A859961E}"/>
              </a:ext>
            </a:extLst>
          </p:cNvPr>
          <p:cNvSpPr/>
          <p:nvPr/>
        </p:nvSpPr>
        <p:spPr>
          <a:xfrm rot="20526566">
            <a:off x="3661996" y="3961073"/>
            <a:ext cx="2847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E9BF45-0A94-43CE-B1CA-AA0D898FD025}"/>
              </a:ext>
            </a:extLst>
          </p:cNvPr>
          <p:cNvSpPr/>
          <p:nvPr/>
        </p:nvSpPr>
        <p:spPr>
          <a:xfrm>
            <a:off x="6364013" y="2993852"/>
            <a:ext cx="5460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Paul Harris Awards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A37D51-8A1F-44EB-B328-70AEA55FC917}"/>
              </a:ext>
            </a:extLst>
          </p:cNvPr>
          <p:cNvSpPr/>
          <p:nvPr/>
        </p:nvSpPr>
        <p:spPr>
          <a:xfrm>
            <a:off x="5689677" y="4720239"/>
            <a:ext cx="2681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Trainings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33ECA9-83DB-4891-9609-065A2FCFFBA2}"/>
              </a:ext>
            </a:extLst>
          </p:cNvPr>
          <p:cNvSpPr/>
          <p:nvPr/>
        </p:nvSpPr>
        <p:spPr>
          <a:xfrm rot="20761109">
            <a:off x="374249" y="2534524"/>
            <a:ext cx="2186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 Box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4FDC0-4DDE-487F-81E1-D13C5E3AFE28}"/>
              </a:ext>
            </a:extLst>
          </p:cNvPr>
          <p:cNvSpPr/>
          <p:nvPr/>
        </p:nvSpPr>
        <p:spPr>
          <a:xfrm>
            <a:off x="8177945" y="5583829"/>
            <a:ext cx="2192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Badges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47927-CC90-4322-A445-D19F61D34D19}"/>
              </a:ext>
            </a:extLst>
          </p:cNvPr>
          <p:cNvSpPr/>
          <p:nvPr/>
        </p:nvSpPr>
        <p:spPr>
          <a:xfrm>
            <a:off x="609123" y="5467599"/>
            <a:ext cx="2479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Website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9B1FB8-7E61-4AEB-9E50-2CB976E1F266}"/>
              </a:ext>
            </a:extLst>
          </p:cNvPr>
          <p:cNvSpPr/>
          <p:nvPr/>
        </p:nvSpPr>
        <p:spPr>
          <a:xfrm>
            <a:off x="1087347" y="3528401"/>
            <a:ext cx="2919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Insurance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6909F7-158F-47C0-BC26-3014442B3CF5}"/>
              </a:ext>
            </a:extLst>
          </p:cNvPr>
          <p:cNvSpPr/>
          <p:nvPr/>
        </p:nvSpPr>
        <p:spPr>
          <a:xfrm rot="624029">
            <a:off x="3753730" y="5436581"/>
            <a:ext cx="2419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DG Visit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9705CB-EFD9-48B1-8728-55F71787FBF7}"/>
              </a:ext>
            </a:extLst>
          </p:cNvPr>
          <p:cNvSpPr/>
          <p:nvPr/>
        </p:nvSpPr>
        <p:spPr>
          <a:xfrm>
            <a:off x="260674" y="1390401"/>
            <a:ext cx="3960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Bank Charges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3E2752-4F6A-4290-8D94-CFCC05E64F55}"/>
              </a:ext>
            </a:extLst>
          </p:cNvPr>
          <p:cNvSpPr/>
          <p:nvPr/>
        </p:nvSpPr>
        <p:spPr>
          <a:xfrm>
            <a:off x="7132337" y="1390401"/>
            <a:ext cx="4764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Credit Card Fees</a:t>
            </a:r>
          </a:p>
        </p:txBody>
      </p:sp>
    </p:spTree>
    <p:extLst>
      <p:ext uri="{BB962C8B-B14F-4D97-AF65-F5344CB8AC3E}">
        <p14:creationId xmlns:p14="http://schemas.microsoft.com/office/powerpoint/2010/main" val="615086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DE07A-3A56-4BD4-24F4-9BA4D8344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21" y="0"/>
            <a:ext cx="9631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90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88A19-2E0B-4A58-BF0D-97D8C63DB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6" y="1723937"/>
            <a:ext cx="10840007" cy="34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6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7B66BA6-9593-464C-86DC-AF053C335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99171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B987B8E-1CD5-4A98-86E2-8A56CE0B135D}"/>
              </a:ext>
            </a:extLst>
          </p:cNvPr>
          <p:cNvSpPr txBox="1"/>
          <p:nvPr/>
        </p:nvSpPr>
        <p:spPr>
          <a:xfrm>
            <a:off x="466724" y="1333499"/>
            <a:ext cx="2667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 Dues expected =$108</a:t>
            </a:r>
          </a:p>
          <a:p>
            <a:r>
              <a:rPr lang="en-US" sz="1600" dirty="0"/>
              <a:t>District Dues expected = $43</a:t>
            </a:r>
          </a:p>
          <a:p>
            <a:endParaRPr lang="en-US" sz="1600" dirty="0"/>
          </a:p>
          <a:p>
            <a:r>
              <a:rPr lang="en-US" sz="1600" dirty="0"/>
              <a:t>Remaining = $124</a:t>
            </a:r>
          </a:p>
        </p:txBody>
      </p:sp>
    </p:spTree>
    <p:extLst>
      <p:ext uri="{BB962C8B-B14F-4D97-AF65-F5344CB8AC3E}">
        <p14:creationId xmlns:p14="http://schemas.microsoft.com/office/powerpoint/2010/main" val="211589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2A93-9C95-4DE1-8B10-9510D9A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Two separate by correlated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D1FB-D5BE-4837-B39F-FBADB0043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44799"/>
            <a:ext cx="5181600" cy="3332163"/>
          </a:xfrm>
        </p:spPr>
        <p:txBody>
          <a:bodyPr/>
          <a:lstStyle/>
          <a:p>
            <a:r>
              <a:rPr lang="en-US" dirty="0"/>
              <a:t>Medford Rogue Rotary Club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2013D-6506-4CA5-BFAC-9144FFB0F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4799"/>
            <a:ext cx="5181600" cy="3332164"/>
          </a:xfrm>
        </p:spPr>
        <p:txBody>
          <a:bodyPr/>
          <a:lstStyle/>
          <a:p>
            <a:r>
              <a:rPr lang="en-US" dirty="0"/>
              <a:t>Medford Rogue Rotary Foundation</a:t>
            </a:r>
          </a:p>
        </p:txBody>
      </p:sp>
    </p:spTree>
    <p:extLst>
      <p:ext uri="{BB962C8B-B14F-4D97-AF65-F5344CB8AC3E}">
        <p14:creationId xmlns:p14="http://schemas.microsoft.com/office/powerpoint/2010/main" val="204883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05AD-ECE1-4C49-BC1C-23B0CFC8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663"/>
            <a:ext cx="10515600" cy="1325563"/>
          </a:xfrm>
        </p:spPr>
        <p:txBody>
          <a:bodyPr/>
          <a:lstStyle/>
          <a:p>
            <a:r>
              <a:rPr lang="en-US" dirty="0"/>
              <a:t>				   </a:t>
            </a:r>
            <a:r>
              <a:rPr lang="en-US" sz="4800" b="1" dirty="0"/>
              <a:t>Foundation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1BBC0-EBCB-455A-91F8-BABA433E0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50" y="4929731"/>
            <a:ext cx="1771650" cy="1771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B4885A-3A41-4EA5-9069-E623F774F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667"/>
            <a:ext cx="3666435" cy="2749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DD65D-52E5-4D77-8442-7CD5A0037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27" y="1788903"/>
            <a:ext cx="4491946" cy="2994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524DE7-F87D-468E-85B6-92C3DCD41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5496"/>
            <a:ext cx="4242775" cy="31820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296AC7-219D-4AEA-86E1-7B54673C1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99" y="350506"/>
            <a:ext cx="4796301" cy="22691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126656-E5D5-4CDE-AD7C-C37CB1536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136" y="2619614"/>
            <a:ext cx="2280864" cy="30394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9D1F36-0BED-4CF5-B16E-7B0F9C8AE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6815" y="4073679"/>
            <a:ext cx="3182081" cy="23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21090A-52E9-456B-9F8B-4088193F2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74" y="0"/>
            <a:ext cx="4851748" cy="3638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B1B3C1-3320-429B-B1A7-3098CD7A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 – St. Mary’s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8DDF3-62DB-41F7-8F04-C18CE014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96" y="3136728"/>
            <a:ext cx="6275704" cy="3721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B28D8-2617-444D-930F-1C915748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036"/>
            <a:ext cx="5460732" cy="40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56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46DA7-EAB9-4A83-9371-33DCEF065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323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Returning this fall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660C03-1A58-453F-91A2-4FD3281C7FBC}"/>
              </a:ext>
            </a:extLst>
          </p:cNvPr>
          <p:cNvSpPr/>
          <p:nvPr/>
        </p:nvSpPr>
        <p:spPr>
          <a:xfrm>
            <a:off x="3087361" y="1600200"/>
            <a:ext cx="619951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Student Recognition</a:t>
            </a:r>
          </a:p>
        </p:txBody>
      </p:sp>
    </p:spTree>
    <p:extLst>
      <p:ext uri="{BB962C8B-B14F-4D97-AF65-F5344CB8AC3E}">
        <p14:creationId xmlns:p14="http://schemas.microsoft.com/office/powerpoint/2010/main" val="1112978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5FE7-9E4F-4AED-A27F-B8ED0AF3B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1202"/>
            <a:ext cx="11353800" cy="1066568"/>
          </a:xfrm>
        </p:spPr>
        <p:txBody>
          <a:bodyPr/>
          <a:lstStyle/>
          <a:p>
            <a:r>
              <a:rPr lang="en-US" dirty="0"/>
              <a:t>Youth Exchange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3B2D5-8E53-4400-AA45-94AB0C7B2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50" y="2125461"/>
            <a:ext cx="2106798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F4988-4F0B-40B2-AD41-995470252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4867" r="28536" b="15462"/>
          <a:stretch/>
        </p:blipFill>
        <p:spPr>
          <a:xfrm>
            <a:off x="8526432" y="217203"/>
            <a:ext cx="1532489" cy="2279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55A74-E416-4735-A9E8-65D642ABE3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0" t="24390" r="19776" b="27143"/>
          <a:stretch/>
        </p:blipFill>
        <p:spPr>
          <a:xfrm>
            <a:off x="10239554" y="195015"/>
            <a:ext cx="1761686" cy="2696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2925B-0BDE-4BDB-A078-B4ED96C41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582" y="4593007"/>
            <a:ext cx="3663699" cy="1785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63687-2944-435B-ACC8-48C95E69BE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/>
          <a:stretch/>
        </p:blipFill>
        <p:spPr>
          <a:xfrm>
            <a:off x="3083923" y="4224039"/>
            <a:ext cx="3663699" cy="2276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AE0048-F069-4ADA-ADE1-8624310501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0" b="13571"/>
          <a:stretch/>
        </p:blipFill>
        <p:spPr>
          <a:xfrm>
            <a:off x="4341701" y="2145779"/>
            <a:ext cx="4705762" cy="2302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69740-9D3A-46BD-9165-AEAADDA53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64" y="3020973"/>
            <a:ext cx="2757936" cy="2068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EB6F55-009A-41FF-AE5A-3C8DA51453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1" t="38095"/>
          <a:stretch/>
        </p:blipFill>
        <p:spPr>
          <a:xfrm>
            <a:off x="0" y="1318238"/>
            <a:ext cx="2106798" cy="2797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9920A8-D2C9-4EFF-A876-BC7CF587AE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" y="4335815"/>
            <a:ext cx="3066295" cy="229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F3366-3F03-41D4-B7B0-25FE7E5B7A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12" y="244527"/>
            <a:ext cx="2904919" cy="16348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5A846F-D88B-983E-3176-B4FF753020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3840" y="408918"/>
            <a:ext cx="1916978" cy="14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5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52BA7A-ADAE-4838-B64D-ECF865DA0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7" y="0"/>
            <a:ext cx="12754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0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3A6FC-31F3-4293-95B6-B79E9F7BD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762000"/>
            <a:ext cx="4572000" cy="60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AF815-B0C2-48D4-82B4-74E4A6785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4169"/>
            <a:ext cx="3579283" cy="2684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F0BB95-FC13-4240-935E-D79611F27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270000"/>
            <a:ext cx="4572000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528B4C-2095-43EF-9B7B-0360253E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74625"/>
            <a:ext cx="10515600" cy="1325563"/>
          </a:xfrm>
        </p:spPr>
        <p:txBody>
          <a:bodyPr/>
          <a:lstStyle/>
          <a:p>
            <a:r>
              <a:rPr lang="en-US" dirty="0"/>
              <a:t>4-Way Speech Test Competition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50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99</Words>
  <Application>Microsoft Office PowerPoint</Application>
  <PresentationFormat>Widescreen</PresentationFormat>
  <Paragraphs>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Two separate by correlated Organizations</vt:lpstr>
      <vt:lpstr>       Foundation</vt:lpstr>
      <vt:lpstr>Interact – St. Mary’s</vt:lpstr>
      <vt:lpstr>Returning this fall</vt:lpstr>
      <vt:lpstr>Youth Exchange</vt:lpstr>
      <vt:lpstr>PowerPoint Presentation</vt:lpstr>
      <vt:lpstr>4-Way Speech Test Competition </vt:lpstr>
      <vt:lpstr>Fellowship </vt:lpstr>
      <vt:lpstr>Fellowship</vt:lpstr>
      <vt:lpstr>SMART Reader Program</vt:lpstr>
      <vt:lpstr>Children’s Festival</vt:lpstr>
      <vt:lpstr>Not Sexy . . . but Necessary . . . Admin Tools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Kellie Hill</dc:creator>
  <cp:lastModifiedBy>Kellie Hill</cp:lastModifiedBy>
  <cp:revision>26</cp:revision>
  <dcterms:created xsi:type="dcterms:W3CDTF">2022-05-06T03:34:52Z</dcterms:created>
  <dcterms:modified xsi:type="dcterms:W3CDTF">2024-07-03T01:20:54Z</dcterms:modified>
</cp:coreProperties>
</file>